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29183-A7F6-44C8-B0DD-138C2D6A09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F46B18-0063-45A8-ACD4-84A5A3E78E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1722-75C0-4351-8287-F9CF854A5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B798C-FA0C-4BB0-9559-2950F29BF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07254-C1A7-4856-AFA8-9AB539E3E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8795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711F4-74E4-4891-A542-E2286A4F2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BAD300-0A2E-4CD5-8647-6BF89F8BBA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C1EE94-F122-488A-9327-2A05A3592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99775-5FF1-4E4C-B187-FC5E6E7A0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0DB658-FE03-4DE4-A7CB-633D84097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6817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2AE5D7-F404-424E-B5BE-C499B364E4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005319-61B5-4800-9DCD-3B39709C04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28FBB0-56A6-449E-A0C3-621321F67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2171E1-8CC1-47D5-B0CE-74B1DE6BD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D870E-94D4-402C-BC34-66F3FE9A1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1130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3B65E-D38B-43A8-9795-FAB03D7FF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367F8-40A3-4584-94E1-F454A31476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9DC87C-FAF4-47F9-8CA1-8BBBBE76C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AC881-C4D5-4FAC-9717-CFA77B7A6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32ABE1-C620-43D0-B277-DD3B406DD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860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B394A-8A23-4284-9C70-3A6132B68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FA1478-69BD-4230-AE05-CF0DB66375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5EFD8-210A-4CEC-83AB-DC2C6A552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77466-1489-48A1-8A28-18C64A157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473130-8F42-4CBF-8C36-5679162D9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1270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283D5-56F1-4347-AE92-DB10E752D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D977B-E742-4738-87E3-BAAC850342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26639E-475A-4256-B735-26729C7A3F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E47D69-323D-426F-9A61-55F1DC698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54CBAA-CA15-4EB4-B469-1153AB877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F26548-3C1E-4023-8738-959E5F346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3161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AFF10-49B2-4D40-847D-CBEA23784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CBBFAE-76E0-4081-B002-1F591B078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E7884E-75EA-4683-A6F6-BBD61CED78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D998FD-C98D-40C5-945E-F98BC0C964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4E8B48-E24D-41B1-B769-DB8E41B59F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7E553D5-9739-40EE-BE84-505235742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81B557-CC4D-4740-BD91-2E84178EE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AF1A22-2931-4E23-9E87-D5A433638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5469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48F9E-3736-4357-A58C-0D3EBFF93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E82835-0EEC-4AA9-BE20-105B6EAEA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1C1DB-0285-4ACC-9599-44A9B20C7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341A7-9D04-4CA6-9B7B-0330C490F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8614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67F89D-7863-4E6F-8252-56D1DABA8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CD9D3B-7144-48A1-B6CB-5ACDA1D8A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0395E2-B561-45DE-B6A1-FDCA84C6A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2370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5C290-0970-47D3-872E-ADB35D1EB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FC120-9927-4898-BDDF-D2BD66B62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DCDC28-FA29-44F9-B7BA-5A40D1C4D3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1C3C62-8959-4F41-8BF8-7C8F4E19D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E42209-D72B-4AB1-929E-412688BC0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53168A-DF42-44CD-97DB-76E2B01C3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7892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E86F9-DF1D-43DC-BDDC-0FC678DD0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B7B06B-2E72-402C-A9E5-0B03665B7B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6D5CAC-7ACD-40D9-9A77-B7A103930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25B9C-CCAF-4DEC-9DAF-2E0D6D812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AFB479-12A8-45AE-90CD-7946CB524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0BF50E-E91A-42BC-B964-7E848A834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8376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3471B4-4E66-4E33-B432-F87FC4D5B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FF5E07-23AC-4B17-BEB7-1570CD4E7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D25EB-A409-47A5-8236-0D454EB77B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83FC8-B139-461E-9450-8F10C16DF38C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2FCA8-0998-4832-A646-89B13D4916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5B27B-2A7D-4D97-A05A-70FA8D833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73F2A-B314-46D6-89BA-9BAE2AB701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3060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85DC7D-EA4A-48A2-8A60-90B3AC8B34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5826"/>
            <a:ext cx="9144000" cy="2481044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have heard of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Saviour's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 wonderful love it must be;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did He come down from above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of love and compassion for me?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882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85DC7D-EA4A-48A2-8A60-90B3AC8B34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11849"/>
            <a:ext cx="9144000" cy="31761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O yes!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of love and compassion for me!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O yes!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of love and compassion for me!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369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85DC7D-EA4A-48A2-8A60-90B3AC8B34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37204"/>
            <a:ext cx="9144000" cy="279362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heard how He suffered and bled,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He languished and died on the tree;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then is it anywhere said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He languished and suffered for me?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77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85DC7D-EA4A-48A2-8A60-90B3AC8B34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11849"/>
            <a:ext cx="9144000" cy="31761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O yes!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of love and compassion for me!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O yes!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of love and compassion for me!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909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85DC7D-EA4A-48A2-8A60-90B3AC8B34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42478"/>
            <a:ext cx="9144000" cy="28029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I've been told of a Heaven on high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the soldiers of Jesus shall see;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is there a place in the sky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Made ready and furnished for me?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4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85DC7D-EA4A-48A2-8A60-90B3AC8B34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11849"/>
            <a:ext cx="9144000" cy="31761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O yes!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of love and compassion for me!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O yes!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of love and compassion for me!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032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85DC7D-EA4A-48A2-8A60-90B3AC8B34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3148"/>
            <a:ext cx="9144000" cy="26349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answer these questions of mine;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whom shall I go but to Thee?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say, by Thy Spirit divine,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and Heaven for me.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C2C913-EF86-40DA-8740-329A91DC6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1200" i="0" dirty="0">
                <a:solidFill>
                  <a:schemeClr val="bg1"/>
                </a:solidFill>
                <a:effectLst/>
                <a:latin typeface="+mn-lt"/>
              </a:rPr>
              <a:t>I Have Heard Of A </a:t>
            </a:r>
            <a:r>
              <a:rPr lang="en-US" sz="1200" i="0" dirty="0" err="1">
                <a:solidFill>
                  <a:schemeClr val="bg1"/>
                </a:solidFill>
                <a:effectLst/>
                <a:latin typeface="+mn-lt"/>
              </a:rPr>
              <a:t>Saviour's</a:t>
            </a:r>
            <a:r>
              <a:rPr lang="en-US" sz="1200" i="0" dirty="0">
                <a:solidFill>
                  <a:schemeClr val="bg1"/>
                </a:solidFill>
                <a:effectLst/>
                <a:latin typeface="+mn-lt"/>
              </a:rPr>
              <a:t> Love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Words: Anne Shepherd (Nee </a:t>
            </a:r>
            <a:r>
              <a:rPr lang="en-US" altLang="en-US" sz="1200" dirty="0" err="1">
                <a:solidFill>
                  <a:schemeClr val="bg1"/>
                </a:solidFill>
              </a:rPr>
              <a:t>Houlditch</a:t>
            </a:r>
            <a:r>
              <a:rPr lang="en-US" altLang="en-US" sz="1200" dirty="0">
                <a:solidFill>
                  <a:schemeClr val="bg1"/>
                </a:solidFill>
              </a:rPr>
              <a:t>)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787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85DC7D-EA4A-48A2-8A60-90B3AC8B34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11849"/>
            <a:ext cx="9144000" cy="31761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O yes!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of love and compassion for me!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O yes!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of love and compassion for me!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279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297</Words>
  <Application>Microsoft Office PowerPoint</Application>
  <PresentationFormat>Widescreen</PresentationFormat>
  <Paragraphs>11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2022-04-06T04:29:54Z</dcterms:created>
  <dcterms:modified xsi:type="dcterms:W3CDTF">2022-04-06T04:35:51Z</dcterms:modified>
</cp:coreProperties>
</file>